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0" d="100"/>
          <a:sy n="80" d="100"/>
        </p:scale>
        <p:origin x="3552" y="-11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 acrylic trophy on wooden base with USB powered multicolour LED light. In unique shape with engraved graphics. With USB charger cable. 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Custom made, paper bookmark with 11 cm ruler and full colour printed graphics on the front side.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Metal carabiner keyring with full colour printed plywood shopping trolley coin.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A product collection unlike any other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Go above and beyond with your promotional activities!</a:t>
            </a:r>
            <a:r>
              <a:rPr lang="hu-HU" sz="1200" dirty="0">
                <a:solidFill>
                  <a:schemeClr val="bg1"/>
                </a:solidFill>
              </a:rPr>
              <a:t> </a:t>
            </a:r>
            <a:r>
              <a:rPr lang="en-GB" sz="1200" dirty="0">
                <a:solidFill>
                  <a:schemeClr val="bg1"/>
                </a:solidFill>
              </a:rPr>
              <a:t>The BE CREATIVE collection allows you to design the whole appearance of your gifts, leaving an unforgettable memory.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70414"/>
            <a:ext cx="1628633" cy="10617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paper memory game in custom paper box. With 24 tiles (55x55 mm). 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00320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bottle with stainless steel cap in custom made, RPET neoprene cover with full colour printed graphics.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3034298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foldable RPET backpack with zipped main compartment and zipped front pocket. With all over sublimation printed graphics. 190T RPET polyester with distinctive RPET label.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220255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314618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343311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210</Words>
  <Application>Microsoft Office PowerPoint</Application>
  <PresentationFormat>Egyéni</PresentationFormat>
  <Paragraphs>26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160</cp:revision>
  <cp:lastPrinted>2020-10-14T10:13:42Z</cp:lastPrinted>
  <dcterms:created xsi:type="dcterms:W3CDTF">2020-04-21T06:52:21Z</dcterms:created>
  <dcterms:modified xsi:type="dcterms:W3CDTF">2025-02-12T09:15:14Z</dcterms:modified>
  <cp:category/>
</cp:coreProperties>
</file>